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3F8439F-9E94-43BA-9B0C-F5FA9B6FCA2A}" type="datetimeFigureOut">
              <a:rPr lang="en-US" smtClean="0"/>
              <a:t>4/21/2010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7DEBE2-BB3F-414C-988E-D7C656BAE5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 130 nm Sub-VT Power-Gated Processor for Body Sensor Network Applications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Yanqing</a:t>
            </a:r>
            <a:r>
              <a:rPr lang="en-US" dirty="0" smtClean="0"/>
              <a:t> Zhang</a:t>
            </a:r>
          </a:p>
          <a:p>
            <a:r>
              <a:rPr lang="en-US" dirty="0" smtClean="0"/>
              <a:t>Yousef Shakhsheer</a:t>
            </a:r>
          </a:p>
          <a:p>
            <a:r>
              <a:rPr lang="en-US" dirty="0" smtClean="0"/>
              <a:t>4/22/2010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leakage power through power gating</a:t>
            </a:r>
          </a:p>
          <a:p>
            <a:endParaRPr lang="en-US" dirty="0" smtClean="0"/>
          </a:p>
          <a:p>
            <a:r>
              <a:rPr lang="en-US" dirty="0" smtClean="0"/>
              <a:t>Automate design flow</a:t>
            </a:r>
          </a:p>
          <a:p>
            <a:endParaRPr lang="en-US" dirty="0" smtClean="0"/>
          </a:p>
          <a:p>
            <a:r>
              <a:rPr lang="en-US" dirty="0" smtClean="0"/>
              <a:t>Contribute to the UVA infrastructure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be big enough not to degrade performance</a:t>
            </a:r>
          </a:p>
          <a:p>
            <a:endParaRPr lang="en-US" dirty="0" smtClean="0"/>
          </a:p>
          <a:p>
            <a:r>
              <a:rPr lang="en-US" dirty="0" smtClean="0"/>
              <a:t>Need to be big enough to reduce power gating recovery overhead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Need to be as small as possible to reduce leakage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Switches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Looked into CPF </a:t>
            </a:r>
          </a:p>
          <a:p>
            <a:endParaRPr lang="en-US" dirty="0" smtClean="0"/>
          </a:p>
          <a:p>
            <a:r>
              <a:rPr lang="en-US" dirty="0" smtClean="0"/>
              <a:t>Synthesized two registers with power constraints</a:t>
            </a:r>
          </a:p>
          <a:p>
            <a:endParaRPr lang="en-US" dirty="0" smtClean="0"/>
          </a:p>
          <a:p>
            <a:r>
              <a:rPr lang="en-US" dirty="0" smtClean="0"/>
              <a:t>Design has been placed and routed</a:t>
            </a:r>
          </a:p>
          <a:p>
            <a:endParaRPr lang="en-US" dirty="0" smtClean="0"/>
          </a:p>
          <a:p>
            <a:r>
              <a:rPr lang="en-US" dirty="0" smtClean="0"/>
              <a:t>Ran characterization on power gated and normal cells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Completed Tasks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Design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560" y="1481138"/>
            <a:ext cx="621887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667000" y="2438400"/>
            <a:ext cx="3200400" cy="3048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81328"/>
            <a:ext cx="9296400" cy="5071872"/>
          </a:xfrm>
        </p:spPr>
        <p:txBody>
          <a:bodyPr numCol="2">
            <a:normAutofit fontScale="32500" lnSpcReduction="20000"/>
          </a:bodyPr>
          <a:lstStyle/>
          <a:p>
            <a:pPr>
              <a:buNone/>
            </a:pPr>
            <a:r>
              <a:rPr lang="en-US" dirty="0" smtClean="0"/>
              <a:t># </a:t>
            </a:r>
            <a:r>
              <a:rPr lang="en-US" dirty="0" smtClean="0"/>
              <a:t>Technology part of the CPF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define the </a:t>
            </a:r>
            <a:r>
              <a:rPr lang="en-US" dirty="0" smtClean="0"/>
              <a:t>isolation, always-on, and retention cells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define the power switch cells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define_power_switch_cell</a:t>
            </a:r>
            <a:r>
              <a:rPr lang="en-US" dirty="0" smtClean="0"/>
              <a:t> -cells "HDX2 HDX4 HDX8 HDX16 HDX32 HDX64" \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smtClean="0"/>
              <a:t>stage_1_enable !_EN -type header -</a:t>
            </a:r>
            <a:r>
              <a:rPr lang="en-US" dirty="0" err="1" smtClean="0"/>
              <a:t>gate_bias_pin</a:t>
            </a:r>
            <a:r>
              <a:rPr lang="en-US" dirty="0" smtClean="0"/>
              <a:t> </a:t>
            </a:r>
            <a:r>
              <a:rPr lang="en-US" dirty="0" err="1" smtClean="0"/>
              <a:t>gnd</a:t>
            </a:r>
            <a:r>
              <a:rPr lang="en-US" dirty="0" smtClean="0"/>
              <a:t> -</a:t>
            </a:r>
            <a:r>
              <a:rPr lang="en-US" dirty="0" err="1" smtClean="0"/>
              <a:t>power_switchable</a:t>
            </a:r>
            <a:r>
              <a:rPr lang="en-US" dirty="0" smtClean="0"/>
              <a:t> VDDS -power </a:t>
            </a:r>
            <a:r>
              <a:rPr lang="en-US" dirty="0" err="1" smtClean="0"/>
              <a:t>vdd</a:t>
            </a:r>
            <a:r>
              <a:rPr lang="en-US" dirty="0" smtClean="0"/>
              <a:t> \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err="1" smtClean="0"/>
              <a:t>on_resistance</a:t>
            </a:r>
            <a:r>
              <a:rPr lang="en-US" dirty="0" smtClean="0"/>
              <a:t> 100.0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</a:t>
            </a:r>
            <a:r>
              <a:rPr lang="en-US" dirty="0" smtClean="0"/>
              <a:t>Design part of the CPF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</a:t>
            </a:r>
            <a:r>
              <a:rPr lang="en-US" dirty="0" smtClean="0"/>
              <a:t>create power domains</a:t>
            </a:r>
          </a:p>
          <a:p>
            <a:pPr>
              <a:buNone/>
            </a:pPr>
            <a:r>
              <a:rPr lang="en-US" dirty="0" err="1" smtClean="0"/>
              <a:t>create_power_domain</a:t>
            </a:r>
            <a:r>
              <a:rPr lang="en-US" dirty="0" smtClean="0"/>
              <a:t> -name PD1 -default</a:t>
            </a:r>
          </a:p>
          <a:p>
            <a:pPr>
              <a:buNone/>
            </a:pPr>
            <a:r>
              <a:rPr lang="en-US" dirty="0" err="1" smtClean="0"/>
              <a:t>create_power_domain</a:t>
            </a:r>
            <a:r>
              <a:rPr lang="en-US" dirty="0" smtClean="0"/>
              <a:t> -name PD2 -instances {REG_1} \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err="1" smtClean="0"/>
              <a:t>shutoff_condition</a:t>
            </a:r>
            <a:r>
              <a:rPr lang="en-US" dirty="0" smtClean="0"/>
              <a:t> {enable} -</a:t>
            </a:r>
            <a:r>
              <a:rPr lang="en-US" dirty="0" err="1" smtClean="0"/>
              <a:t>secondary_domains</a:t>
            </a:r>
            <a:r>
              <a:rPr lang="en-US" dirty="0" smtClean="0"/>
              <a:t> PD1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</a:t>
            </a:r>
            <a:r>
              <a:rPr lang="en-US" dirty="0" smtClean="0"/>
              <a:t>create nominal conditions</a:t>
            </a:r>
          </a:p>
          <a:p>
            <a:pPr>
              <a:buNone/>
            </a:pPr>
            <a:r>
              <a:rPr lang="en-US" dirty="0" err="1" smtClean="0"/>
              <a:t>create_nominal_condition</a:t>
            </a:r>
            <a:r>
              <a:rPr lang="en-US" dirty="0" smtClean="0"/>
              <a:t> -name off -voltage 0</a:t>
            </a:r>
          </a:p>
          <a:p>
            <a:pPr>
              <a:buNone/>
            </a:pPr>
            <a:r>
              <a:rPr lang="en-US" dirty="0" err="1" smtClean="0"/>
              <a:t>create_nominal_condition</a:t>
            </a:r>
            <a:r>
              <a:rPr lang="en-US" dirty="0" smtClean="0"/>
              <a:t> -name on -voltage 0.4</a:t>
            </a:r>
          </a:p>
          <a:p>
            <a:pPr>
              <a:buNone/>
            </a:pPr>
            <a:r>
              <a:rPr lang="en-US" dirty="0" smtClean="0"/>
              <a:t># create power modes</a:t>
            </a:r>
          </a:p>
          <a:p>
            <a:pPr>
              <a:buNone/>
            </a:pPr>
            <a:r>
              <a:rPr lang="en-US" dirty="0" err="1" smtClean="0"/>
              <a:t>create_power_mode</a:t>
            </a:r>
            <a:r>
              <a:rPr lang="en-US" dirty="0" smtClean="0"/>
              <a:t> -name PM1 -</a:t>
            </a:r>
            <a:r>
              <a:rPr lang="en-US" dirty="0" err="1" smtClean="0"/>
              <a:t>domain_conditions</a:t>
            </a:r>
            <a:r>
              <a:rPr lang="en-US" dirty="0" smtClean="0"/>
              <a:t> {PD1@on PD2@on} -default</a:t>
            </a:r>
          </a:p>
          <a:p>
            <a:pPr>
              <a:buNone/>
            </a:pPr>
            <a:r>
              <a:rPr lang="en-US" dirty="0" err="1" smtClean="0"/>
              <a:t>create_power_mode</a:t>
            </a:r>
            <a:r>
              <a:rPr lang="en-US" dirty="0" smtClean="0"/>
              <a:t> -name PM2 -</a:t>
            </a:r>
            <a:r>
              <a:rPr lang="en-US" dirty="0" err="1" smtClean="0"/>
              <a:t>domain_conditions</a:t>
            </a:r>
            <a:r>
              <a:rPr lang="en-US" dirty="0" smtClean="0"/>
              <a:t> {PD1@on PD2@off}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create rules for isolation logic insertion</a:t>
            </a:r>
          </a:p>
          <a:p>
            <a:pPr>
              <a:buNone/>
            </a:pPr>
            <a:r>
              <a:rPr lang="en-US" dirty="0" smtClean="0"/>
              <a:t># </a:t>
            </a:r>
            <a:r>
              <a:rPr lang="en-US" dirty="0" smtClean="0"/>
              <a:t>create rules for state retention insertion</a:t>
            </a:r>
          </a:p>
          <a:p>
            <a:pPr>
              <a:buNone/>
            </a:pPr>
            <a:r>
              <a:rPr lang="en-US" dirty="0" smtClean="0"/>
              <a:t># </a:t>
            </a:r>
            <a:r>
              <a:rPr lang="en-US" dirty="0" smtClean="0"/>
              <a:t>create rules for power switch insertion</a:t>
            </a:r>
          </a:p>
          <a:p>
            <a:pPr>
              <a:buNone/>
            </a:pPr>
            <a:r>
              <a:rPr lang="en-US" dirty="0" err="1" smtClean="0"/>
              <a:t>create_power_nets</a:t>
            </a:r>
            <a:r>
              <a:rPr lang="en-US" dirty="0" smtClean="0"/>
              <a:t> -nets </a:t>
            </a:r>
            <a:r>
              <a:rPr lang="en-US" dirty="0" err="1" smtClean="0"/>
              <a:t>vdd</a:t>
            </a:r>
            <a:r>
              <a:rPr lang="en-US" dirty="0" smtClean="0"/>
              <a:t> -voltage 0.4</a:t>
            </a:r>
          </a:p>
          <a:p>
            <a:pPr>
              <a:buNone/>
            </a:pPr>
            <a:r>
              <a:rPr lang="en-US" dirty="0" err="1" smtClean="0"/>
              <a:t>create_power_switch_rule</a:t>
            </a:r>
            <a:r>
              <a:rPr lang="en-US" dirty="0" smtClean="0"/>
              <a:t> -name SW1 -domain PD2 -</a:t>
            </a:r>
            <a:r>
              <a:rPr lang="en-US" dirty="0" err="1" smtClean="0"/>
              <a:t>external_power_net</a:t>
            </a:r>
            <a:r>
              <a:rPr lang="en-US" dirty="0" smtClean="0"/>
              <a:t> </a:t>
            </a:r>
            <a:r>
              <a:rPr lang="en-US" dirty="0" err="1" smtClean="0"/>
              <a:t>vdd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</a:t>
            </a:r>
            <a:r>
              <a:rPr lang="en-US" dirty="0" smtClean="0"/>
              <a:t>specify power targets</a:t>
            </a:r>
          </a:p>
          <a:p>
            <a:pPr>
              <a:buNone/>
            </a:pPr>
            <a:r>
              <a:rPr lang="en-US" dirty="0" smtClean="0"/>
              <a:t>#</a:t>
            </a:r>
            <a:r>
              <a:rPr lang="en-US" dirty="0" err="1" smtClean="0"/>
              <a:t>set_power_target</a:t>
            </a:r>
            <a:r>
              <a:rPr lang="en-US" dirty="0" smtClean="0"/>
              <a:t> -leakage 30 -dynamic 250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</a:t>
            </a:r>
            <a:r>
              <a:rPr lang="en-US" dirty="0" smtClean="0"/>
              <a:t>update the rules with implementation info</a:t>
            </a:r>
          </a:p>
          <a:p>
            <a:pPr>
              <a:buNone/>
            </a:pPr>
            <a:r>
              <a:rPr lang="en-US" dirty="0" smtClean="0"/>
              <a:t>#</a:t>
            </a:r>
            <a:r>
              <a:rPr lang="en-US" dirty="0" err="1" smtClean="0"/>
              <a:t>update_isolation_rules</a:t>
            </a:r>
            <a:r>
              <a:rPr lang="en-US" dirty="0" smtClean="0"/>
              <a:t> -names iso1 -location to -cells ISOLNX2M</a:t>
            </a:r>
          </a:p>
          <a:p>
            <a:pPr>
              <a:buNone/>
            </a:pPr>
            <a:r>
              <a:rPr lang="en-US" dirty="0" smtClean="0"/>
              <a:t>#</a:t>
            </a:r>
            <a:r>
              <a:rPr lang="en-US" dirty="0" err="1" smtClean="0"/>
              <a:t>update_isolation_rules</a:t>
            </a:r>
            <a:r>
              <a:rPr lang="en-US" dirty="0" smtClean="0"/>
              <a:t> -names iso2 -location to -cells ISOLNX2M</a:t>
            </a:r>
          </a:p>
          <a:p>
            <a:pPr>
              <a:buNone/>
            </a:pPr>
            <a:r>
              <a:rPr lang="en-US" dirty="0" err="1" smtClean="0"/>
              <a:t>update_power_switch_rule</a:t>
            </a:r>
            <a:r>
              <a:rPr lang="en-US" dirty="0" smtClean="0"/>
              <a:t> -name SW1 -cells "HDX2 HDX4 HDX8 HDX16 HDX32 HDX64" -enable_condition_1 !enable -prefix CDN_ -</a:t>
            </a:r>
            <a:r>
              <a:rPr lang="en-US" dirty="0" err="1" smtClean="0"/>
              <a:t>average_ir_drop_limit</a:t>
            </a:r>
            <a:r>
              <a:rPr lang="en-US" dirty="0" smtClean="0"/>
              <a:t> 0.020 -</a:t>
            </a:r>
            <a:r>
              <a:rPr lang="en-US" dirty="0" err="1" smtClean="0"/>
              <a:t>peak_ir_drop_limit</a:t>
            </a:r>
            <a:r>
              <a:rPr lang="en-US" dirty="0" smtClean="0"/>
              <a:t> 0.040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</a:t>
            </a:r>
            <a:r>
              <a:rPr lang="en-US" dirty="0" smtClean="0"/>
              <a:t>Additional Information for Physical Implementation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declare power and ground nets</a:t>
            </a:r>
          </a:p>
          <a:p>
            <a:pPr>
              <a:buNone/>
            </a:pPr>
            <a:r>
              <a:rPr lang="en-US" dirty="0" err="1" smtClean="0"/>
              <a:t>create_power_nets</a:t>
            </a:r>
            <a:r>
              <a:rPr lang="en-US" dirty="0" smtClean="0"/>
              <a:t> </a:t>
            </a:r>
            <a:r>
              <a:rPr lang="en-US" dirty="0" smtClean="0"/>
              <a:t>-nets VDDS -internal -</a:t>
            </a:r>
            <a:r>
              <a:rPr lang="en-US" dirty="0" err="1" smtClean="0"/>
              <a:t>average_ir_drop_limit</a:t>
            </a:r>
            <a:r>
              <a:rPr lang="en-US" dirty="0" smtClean="0"/>
              <a:t> 0.020 -</a:t>
            </a:r>
            <a:r>
              <a:rPr lang="en-US" dirty="0" err="1" smtClean="0"/>
              <a:t>peak_ir_drop_limit</a:t>
            </a:r>
            <a:r>
              <a:rPr lang="en-US" dirty="0" smtClean="0"/>
              <a:t> 0.040</a:t>
            </a:r>
          </a:p>
          <a:p>
            <a:pPr>
              <a:buNone/>
            </a:pPr>
            <a:r>
              <a:rPr lang="en-US" dirty="0" err="1" smtClean="0"/>
              <a:t>create_ground_nets</a:t>
            </a:r>
            <a:r>
              <a:rPr lang="en-US" dirty="0" smtClean="0"/>
              <a:t> -nets </a:t>
            </a:r>
            <a:r>
              <a:rPr lang="en-US" dirty="0" err="1" smtClean="0"/>
              <a:t>gnd</a:t>
            </a:r>
            <a:r>
              <a:rPr lang="en-US" dirty="0" smtClean="0"/>
              <a:t> -voltage 0</a:t>
            </a:r>
          </a:p>
          <a:p>
            <a:pPr>
              <a:buNone/>
            </a:pPr>
            <a:r>
              <a:rPr lang="en-US" dirty="0" smtClean="0"/>
              <a:t># (optional) create global connections</a:t>
            </a:r>
          </a:p>
          <a:p>
            <a:pPr>
              <a:buNone/>
            </a:pPr>
            <a:r>
              <a:rPr lang="en-US" dirty="0" err="1" smtClean="0"/>
              <a:t>create_global_connection</a:t>
            </a:r>
            <a:r>
              <a:rPr lang="en-US" dirty="0" smtClean="0"/>
              <a:t> -net </a:t>
            </a:r>
            <a:r>
              <a:rPr lang="en-US" dirty="0" err="1" smtClean="0"/>
              <a:t>vdd</a:t>
            </a:r>
            <a:r>
              <a:rPr lang="en-US" dirty="0" smtClean="0"/>
              <a:t> -pins </a:t>
            </a:r>
            <a:r>
              <a:rPr lang="en-US" dirty="0" err="1" smtClean="0"/>
              <a:t>vdd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create_global_connection</a:t>
            </a:r>
            <a:r>
              <a:rPr lang="en-US" dirty="0" smtClean="0"/>
              <a:t> -net </a:t>
            </a:r>
            <a:r>
              <a:rPr lang="en-US" dirty="0" err="1" smtClean="0"/>
              <a:t>gnd</a:t>
            </a:r>
            <a:r>
              <a:rPr lang="en-US" dirty="0" smtClean="0"/>
              <a:t> -pins </a:t>
            </a:r>
            <a:r>
              <a:rPr lang="en-US" dirty="0" err="1" smtClean="0"/>
              <a:t>gnd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 add implementation info for power domains</a:t>
            </a:r>
          </a:p>
          <a:p>
            <a:pPr>
              <a:buNone/>
            </a:pPr>
            <a:r>
              <a:rPr lang="en-US" dirty="0" err="1" smtClean="0"/>
              <a:t>update_power_domain</a:t>
            </a:r>
            <a:r>
              <a:rPr lang="en-US" dirty="0" smtClean="0"/>
              <a:t> -name PD1 -</a:t>
            </a:r>
            <a:r>
              <a:rPr lang="en-US" dirty="0" err="1" smtClean="0"/>
              <a:t>primary_power_net</a:t>
            </a:r>
            <a:r>
              <a:rPr lang="en-US" dirty="0" smtClean="0"/>
              <a:t> </a:t>
            </a:r>
            <a:r>
              <a:rPr lang="en-US" dirty="0" err="1" smtClean="0"/>
              <a:t>vdd</a:t>
            </a:r>
            <a:r>
              <a:rPr lang="en-US" dirty="0" smtClean="0"/>
              <a:t> -</a:t>
            </a:r>
            <a:r>
              <a:rPr lang="en-US" dirty="0" err="1" smtClean="0"/>
              <a:t>primary_ground_net</a:t>
            </a:r>
            <a:r>
              <a:rPr lang="en-US" dirty="0" smtClean="0"/>
              <a:t> </a:t>
            </a:r>
            <a:r>
              <a:rPr lang="en-US" dirty="0" err="1" smtClean="0"/>
              <a:t>gnd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update_power_domain</a:t>
            </a:r>
            <a:r>
              <a:rPr lang="en-US" dirty="0" smtClean="0"/>
              <a:t> -name PD2 -</a:t>
            </a:r>
            <a:r>
              <a:rPr lang="en-US" dirty="0" err="1" smtClean="0"/>
              <a:t>primary_power_net</a:t>
            </a:r>
            <a:r>
              <a:rPr lang="en-US" dirty="0" smtClean="0"/>
              <a:t> VDDS -</a:t>
            </a:r>
            <a:r>
              <a:rPr lang="en-US" dirty="0" err="1" smtClean="0"/>
              <a:t>primary_ground_net</a:t>
            </a:r>
            <a:r>
              <a:rPr lang="en-US" dirty="0" smtClean="0"/>
              <a:t> </a:t>
            </a:r>
            <a:r>
              <a:rPr lang="en-US" dirty="0" err="1" smtClean="0"/>
              <a:t>gnd</a:t>
            </a:r>
            <a:r>
              <a:rPr lang="en-US" dirty="0" smtClean="0"/>
              <a:t> -</a:t>
            </a:r>
            <a:r>
              <a:rPr lang="en-US" dirty="0" err="1" smtClean="0"/>
              <a:t>transition_cycles</a:t>
            </a:r>
            <a:r>
              <a:rPr lang="en-US" dirty="0" smtClean="0"/>
              <a:t> 2.0</a:t>
            </a:r>
          </a:p>
          <a:p>
            <a:pPr>
              <a:buNone/>
            </a:pPr>
            <a:r>
              <a:rPr lang="en-US" dirty="0" err="1" smtClean="0"/>
              <a:t>update_power_mode</a:t>
            </a:r>
            <a:r>
              <a:rPr lang="en-US" dirty="0" smtClean="0"/>
              <a:t> -name PM2 -</a:t>
            </a:r>
            <a:r>
              <a:rPr lang="en-US" dirty="0" err="1" smtClean="0"/>
              <a:t>average_ir_drop_limit</a:t>
            </a:r>
            <a:r>
              <a:rPr lang="en-US" dirty="0" smtClean="0"/>
              <a:t> PD2@0.020 -</a:t>
            </a:r>
            <a:r>
              <a:rPr lang="en-US" dirty="0" err="1" smtClean="0"/>
              <a:t>peak_ir_drop_limit</a:t>
            </a:r>
            <a:r>
              <a:rPr lang="en-US" dirty="0" smtClean="0"/>
              <a:t> PD2@0.040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CPF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gate PIC processor</a:t>
            </a:r>
          </a:p>
          <a:p>
            <a:endParaRPr lang="en-US" dirty="0" smtClean="0"/>
          </a:p>
          <a:p>
            <a:r>
              <a:rPr lang="en-US" dirty="0" smtClean="0"/>
              <a:t>Continue to refine automated process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433</Words>
  <Application>Microsoft Office PowerPoint</Application>
  <PresentationFormat>On-screen Show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A 130 nm Sub-VT Power-Gated Processor for Body Sensor Network Applications </vt:lpstr>
      <vt:lpstr>Motivation</vt:lpstr>
      <vt:lpstr>Header Switches</vt:lpstr>
      <vt:lpstr>Completed Tasks</vt:lpstr>
      <vt:lpstr>Our Design </vt:lpstr>
      <vt:lpstr>CPF</vt:lpstr>
      <vt:lpstr>To Do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130 nm Sub-VT Power-Gated Processor for Body Sensor Network Applications </dc:title>
  <dc:creator> </dc:creator>
  <cp:lastModifiedBy> </cp:lastModifiedBy>
  <cp:revision>3</cp:revision>
  <dcterms:created xsi:type="dcterms:W3CDTF">2010-04-21T22:59:40Z</dcterms:created>
  <dcterms:modified xsi:type="dcterms:W3CDTF">2010-04-21T23:29:27Z</dcterms:modified>
</cp:coreProperties>
</file>